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9" r:id="rId4"/>
    <p:sldId id="262" r:id="rId5"/>
    <p:sldId id="270" r:id="rId6"/>
    <p:sldId id="275" r:id="rId7"/>
    <p:sldId id="273" r:id="rId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327387-DDFB-4030-9893-F215D79A076D}" v="41" dt="2022-02-11T16:41:12.8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1243B42-BFB3-49AD-A0B2-B3A5D77487B6}" type="datetimeFigureOut">
              <a:rPr lang="fr-FR" smtClean="0"/>
              <a:pPr/>
              <a:t>15/03/2022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A2CE-B45A-47B3-8666-E5CD4242D7A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404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3B42-BFB3-49AD-A0B2-B3A5D77487B6}" type="datetimeFigureOut">
              <a:rPr lang="fr-FR" smtClean="0"/>
              <a:pPr/>
              <a:t>15/03/2022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A2CE-B45A-47B3-8666-E5CD4242D7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90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3B42-BFB3-49AD-A0B2-B3A5D77487B6}" type="datetimeFigureOut">
              <a:rPr lang="fr-FR" smtClean="0"/>
              <a:pPr/>
              <a:t>15/03/2022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A2CE-B45A-47B3-8666-E5CD4242D7A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9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3B42-BFB3-49AD-A0B2-B3A5D77487B6}" type="datetimeFigureOut">
              <a:rPr lang="fr-FR" smtClean="0"/>
              <a:pPr/>
              <a:t>15/03/2022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A2CE-B45A-47B3-8666-E5CD4242D7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41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3B42-BFB3-49AD-A0B2-B3A5D77487B6}" type="datetimeFigureOut">
              <a:rPr lang="fr-FR" smtClean="0"/>
              <a:pPr/>
              <a:t>15/03/2022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A2CE-B45A-47B3-8666-E5CD4242D7A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3B42-BFB3-49AD-A0B2-B3A5D77487B6}" type="datetimeFigureOut">
              <a:rPr lang="fr-FR" smtClean="0"/>
              <a:pPr/>
              <a:t>15/03/2022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A2CE-B45A-47B3-8666-E5CD4242D7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66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3B42-BFB3-49AD-A0B2-B3A5D77487B6}" type="datetimeFigureOut">
              <a:rPr lang="fr-FR" smtClean="0"/>
              <a:pPr/>
              <a:t>15/03/2022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A2CE-B45A-47B3-8666-E5CD4242D7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5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3B42-BFB3-49AD-A0B2-B3A5D77487B6}" type="datetimeFigureOut">
              <a:rPr lang="fr-FR" smtClean="0"/>
              <a:pPr/>
              <a:t>15/03/2022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A2CE-B45A-47B3-8666-E5CD4242D7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38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3B42-BFB3-49AD-A0B2-B3A5D77487B6}" type="datetimeFigureOut">
              <a:rPr lang="fr-FR" smtClean="0"/>
              <a:pPr/>
              <a:t>15/03/2022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A2CE-B45A-47B3-8666-E5CD4242D7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43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3B42-BFB3-49AD-A0B2-B3A5D77487B6}" type="datetimeFigureOut">
              <a:rPr lang="fr-FR" smtClean="0"/>
              <a:pPr/>
              <a:t>15/03/2022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A2CE-B45A-47B3-8666-E5CD4242D7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82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3B42-BFB3-49AD-A0B2-B3A5D77487B6}" type="datetimeFigureOut">
              <a:rPr lang="fr-FR" smtClean="0"/>
              <a:pPr/>
              <a:t>15/03/2022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A2CE-B45A-47B3-8666-E5CD4242D7A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1243B42-BFB3-49AD-A0B2-B3A5D77487B6}" type="datetimeFigureOut">
              <a:rPr lang="fr-FR" smtClean="0"/>
              <a:pPr/>
              <a:t>15/03/2022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208A2CE-B45A-47B3-8666-E5CD4242D7A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38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E289A5-296B-4A81-B0F1-035C4FF56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054359"/>
            <a:ext cx="7772400" cy="536881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/>
              <a:t>Présentation de la spécialité</a:t>
            </a:r>
            <a:br>
              <a:rPr lang="fr-FR" dirty="0"/>
            </a:br>
            <a:br>
              <a:rPr lang="fr-FR" dirty="0"/>
            </a:br>
            <a:r>
              <a:rPr lang="fr-FR" dirty="0"/>
              <a:t>sciences économiques               et sociales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356EB51-941D-4DBA-BA7A-DABB60E7D9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74776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429ADFD-3C70-4170-80D9-7E4BFA21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choisir les sciences économiques et sociales ?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9E5905A2-6433-465D-9F9F-2F62DADB9B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24989" t="29370" r="32734" b="48454"/>
          <a:stretch/>
        </p:blipFill>
        <p:spPr>
          <a:xfrm>
            <a:off x="626998" y="2560665"/>
            <a:ext cx="3646423" cy="1075900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46DD883-5F78-42F6-8665-EF65E0E0B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7357" y="2286000"/>
            <a:ext cx="5103339" cy="4023360"/>
          </a:xfrm>
        </p:spPr>
        <p:txBody>
          <a:bodyPr anchor="ctr"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Acquérir une meilleure compréhension du monde contemporain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Analyser des données factuelles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Argumenter et débattre sur des sujets de société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/>
              <a:t> Adopter une démarche de citoyen éclairé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3C972DE-F15B-4283-9C05-9A96F82A3F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4884" t="28501" r="33420" b="46803"/>
          <a:stretch/>
        </p:blipFill>
        <p:spPr>
          <a:xfrm>
            <a:off x="626997" y="3838650"/>
            <a:ext cx="3560294" cy="11861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2A8E932-58A7-4561-B420-6B25747940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4895" t="28299" r="33419" b="44587"/>
          <a:stretch/>
        </p:blipFill>
        <p:spPr>
          <a:xfrm>
            <a:off x="626997" y="5247600"/>
            <a:ext cx="3646423" cy="133406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771DF83-548D-4B40-8DF0-17C386E666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4720" t="30994" r="24464" b="30186"/>
          <a:stretch/>
        </p:blipFill>
        <p:spPr>
          <a:xfrm>
            <a:off x="1406683" y="2020936"/>
            <a:ext cx="2048223" cy="4694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CF28BDE-49F3-497C-A570-6D388FC01AA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64225" y="2560665"/>
            <a:ext cx="1616199" cy="10759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128AD8B-C4FA-41B9-AB7C-8AA8D415941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67746" y="3819942"/>
            <a:ext cx="1612678" cy="122357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C1E8F12-D04A-4CAB-8B7A-DFFC853C0B7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64225" y="5376680"/>
            <a:ext cx="1612678" cy="107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4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E3700B-4235-41DD-B5E6-4BCB955B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191286"/>
          </a:xfrm>
        </p:spPr>
        <p:txBody>
          <a:bodyPr/>
          <a:lstStyle/>
          <a:p>
            <a:r>
              <a:rPr lang="fr-FR" dirty="0"/>
              <a:t>Que fait-on en </a:t>
            </a:r>
            <a:r>
              <a:rPr lang="fr-FR" dirty="0" err="1"/>
              <a:t>s.e.S</a:t>
            </a:r>
            <a:r>
              <a:rPr lang="fr-FR" dirty="0"/>
              <a:t> en première ?</a:t>
            </a:r>
          </a:p>
        </p:txBody>
      </p:sp>
      <p:pic>
        <p:nvPicPr>
          <p:cNvPr id="15" name="Picture 2" descr="Résultat de recherche d'images pour &quot;Revalorisation du SMIC au 1er janvier&quot;">
            <a:extLst>
              <a:ext uri="{FF2B5EF4-FFF2-40B4-BE49-F238E27FC236}">
                <a16:creationId xmlns:a16="http://schemas.microsoft.com/office/drawing/2014/main" id="{597A4C01-6800-4F36-9ECF-9327261ED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3765" y="5238276"/>
            <a:ext cx="2498622" cy="1391965"/>
          </a:xfrm>
          <a:prstGeom prst="rect">
            <a:avLst/>
          </a:prstGeom>
          <a:noFill/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EFB0BCDE-CCB3-4FBC-A053-DBFDF573C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03235" y="196204"/>
            <a:ext cx="2279152" cy="149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2CD0D5D8-7A47-4199-B8F8-CEFAD2279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59103" y="1849260"/>
            <a:ext cx="1823284" cy="136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mage associÃ©e">
            <a:extLst>
              <a:ext uri="{FF2B5EF4-FFF2-40B4-BE49-F238E27FC236}">
                <a16:creationId xmlns:a16="http://schemas.microsoft.com/office/drawing/2014/main" id="{145B1393-DF93-4EAA-BC02-D286ACCC7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103" y="3252011"/>
            <a:ext cx="1823284" cy="186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21B3B270-34C2-4A1D-86C0-342C15F0B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314048"/>
              </p:ext>
            </p:extLst>
          </p:nvPr>
        </p:nvGraphicFramePr>
        <p:xfrm>
          <a:off x="905565" y="2174461"/>
          <a:ext cx="8127999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74470457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08574912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30718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400" dirty="0"/>
                        <a:t>Sciences économiques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Sociologie et science politique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Regards croisés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998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400" dirty="0"/>
                        <a:t>Fonctionnement des marchés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400" dirty="0"/>
                        <a:t>Financement de l’économie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400" dirty="0"/>
                        <a:t>Monnaie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400" dirty="0"/>
                        <a:t>Socialisation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400" dirty="0"/>
                        <a:t>Liens sociaux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400" dirty="0"/>
                        <a:t>Déviance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24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400" dirty="0"/>
                        <a:t>Formation de l’opinion publique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400" dirty="0"/>
                        <a:t>Le comportement électoral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400" dirty="0"/>
                        <a:t>La protection sociale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400" dirty="0"/>
                        <a:t>Organisation et gouvernance des entreprises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381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266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6374E5-FB57-427F-AE1A-5D876FE4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55181"/>
            <a:ext cx="6673844" cy="1829651"/>
          </a:xfrm>
        </p:spPr>
        <p:txBody>
          <a:bodyPr/>
          <a:lstStyle/>
          <a:p>
            <a:r>
              <a:rPr lang="fr-FR" dirty="0"/>
              <a:t>Exemples de questionnements </a:t>
            </a:r>
            <a:br>
              <a:rPr lang="fr-FR" dirty="0"/>
            </a:br>
            <a:r>
              <a:rPr lang="fr-FR" dirty="0"/>
              <a:t>en </a:t>
            </a:r>
            <a:r>
              <a:rPr lang="fr-FR" dirty="0" err="1"/>
              <a:t>s.e.S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9A85A7-0798-496C-B02C-453517A55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257" y="2073349"/>
            <a:ext cx="4754880" cy="1488558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LA MONNAIE (économie)</a:t>
            </a:r>
          </a:p>
          <a:p>
            <a:pPr algn="just"/>
            <a:r>
              <a:rPr lang="fr-FR" dirty="0"/>
              <a:t>Qu’est-ce que la monnaie ? </a:t>
            </a:r>
          </a:p>
          <a:p>
            <a:pPr algn="just"/>
            <a:r>
              <a:rPr lang="fr-FR" dirty="0"/>
              <a:t>Qui crée la monnaie ?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668454-3B85-41A1-A14F-ADC40E671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0772" y="659151"/>
            <a:ext cx="4951228" cy="1573640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 VOTE (science politique)</a:t>
            </a:r>
          </a:p>
          <a:p>
            <a:r>
              <a:rPr lang="fr-FR" dirty="0"/>
              <a:t>Comment expliquer l’abstention ? </a:t>
            </a:r>
          </a:p>
          <a:p>
            <a:r>
              <a:rPr lang="fr-FR" dirty="0"/>
              <a:t>Comment a évolué le vote ouvriers ? </a:t>
            </a:r>
          </a:p>
        </p:txBody>
      </p:sp>
      <p:pic>
        <p:nvPicPr>
          <p:cNvPr id="6" name="Graphique 5" descr="Argent">
            <a:extLst>
              <a:ext uri="{FF2B5EF4-FFF2-40B4-BE49-F238E27FC236}">
                <a16:creationId xmlns:a16="http://schemas.microsoft.com/office/drawing/2014/main" id="{9BE78358-CF81-4427-988C-4E00112CD1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702" y="3919550"/>
            <a:ext cx="1145033" cy="1145033"/>
          </a:xfrm>
          <a:prstGeom prst="rect">
            <a:avLst/>
          </a:prstGeom>
        </p:spPr>
      </p:pic>
      <p:pic>
        <p:nvPicPr>
          <p:cNvPr id="8" name="Graphique 7" descr="Tête avec engrenages">
            <a:extLst>
              <a:ext uri="{FF2B5EF4-FFF2-40B4-BE49-F238E27FC236}">
                <a16:creationId xmlns:a16="http://schemas.microsoft.com/office/drawing/2014/main" id="{44C65737-B058-4EC8-A9CE-63DB8797D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2246021" y="3845123"/>
            <a:ext cx="1145033" cy="11450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FB63FD-53CF-48F8-B006-59DDD1A116DB}"/>
              </a:ext>
            </a:extLst>
          </p:cNvPr>
          <p:cNvSpPr/>
          <p:nvPr/>
        </p:nvSpPr>
        <p:spPr>
          <a:xfrm>
            <a:off x="1561683" y="3560136"/>
            <a:ext cx="76117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B6C12C7-D23C-4AFA-B28B-B7739818C5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6465" r="23296"/>
          <a:stretch/>
        </p:blipFill>
        <p:spPr>
          <a:xfrm>
            <a:off x="9249385" y="2154382"/>
            <a:ext cx="2677602" cy="2539391"/>
          </a:xfrm>
          <a:prstGeom prst="rect">
            <a:avLst/>
          </a:prstGeom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719A85A7-0798-496C-B02C-453517A55DA0}"/>
              </a:ext>
            </a:extLst>
          </p:cNvPr>
          <p:cNvSpPr txBox="1">
            <a:spLocks/>
          </p:cNvSpPr>
          <p:nvPr/>
        </p:nvSpPr>
        <p:spPr>
          <a:xfrm>
            <a:off x="3685809" y="5224131"/>
            <a:ext cx="5596414" cy="148855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SOCIALISATION</a:t>
            </a:r>
            <a:r>
              <a:rPr kumimoji="0" lang="fr-FR" sz="22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(sociologie)</a:t>
            </a: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Pourquoi respecte-t-on</a:t>
            </a:r>
            <a:r>
              <a:rPr kumimoji="0" lang="fr-FR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 normes ?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comporte-t-on différemment selon son</a:t>
            </a:r>
            <a:r>
              <a:rPr kumimoji="0" lang="fr-FR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sexe ?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Image 10"/>
          <p:cNvPicPr/>
          <p:nvPr/>
        </p:nvPicPr>
        <p:blipFill rotWithShape="1">
          <a:blip r:embed="rId7" cstate="print"/>
          <a:srcRect l="59195" t="50938" r="17281" b="13196"/>
          <a:stretch/>
        </p:blipFill>
        <p:spPr bwMode="auto">
          <a:xfrm>
            <a:off x="4732116" y="2349795"/>
            <a:ext cx="3444322" cy="28710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4449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9" grpId="0"/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524E0-268C-439C-A829-675BB9E6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 profil pour la spécialité </a:t>
            </a:r>
            <a:r>
              <a:rPr lang="fr-FR" dirty="0" err="1"/>
              <a:t>s.e.s</a:t>
            </a:r>
            <a:r>
              <a:rPr lang="fr-FR" dirty="0"/>
              <a:t> ?</a:t>
            </a:r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C577FB65-C407-43D0-AD5A-B3D0B3656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9320" y="2137145"/>
            <a:ext cx="5542280" cy="4023360"/>
          </a:xfrm>
        </p:spPr>
        <p:txBody>
          <a:bodyPr anchor="ctr">
            <a:normAutofit/>
          </a:bodyPr>
          <a:lstStyle/>
          <a:p>
            <a:r>
              <a:rPr lang="fr-FR" dirty="0"/>
              <a:t>S’intéresser à l’actualité économique et sociale</a:t>
            </a:r>
          </a:p>
          <a:p>
            <a:r>
              <a:rPr lang="fr-FR" dirty="0"/>
              <a:t>Savoir s’exprimer à l’écrit correctement ainsi qu’à l’oral</a:t>
            </a:r>
          </a:p>
          <a:p>
            <a:r>
              <a:rPr lang="fr-FR" dirty="0"/>
              <a:t>Savoir argumenter </a:t>
            </a:r>
          </a:p>
          <a:p>
            <a:r>
              <a:rPr lang="fr-FR" dirty="0"/>
              <a:t>Être curieux</a:t>
            </a:r>
          </a:p>
          <a:p>
            <a:r>
              <a:rPr lang="fr-FR" dirty="0"/>
              <a:t>Être polyvalent</a:t>
            </a:r>
          </a:p>
          <a:p>
            <a:r>
              <a:rPr lang="fr-FR" dirty="0"/>
              <a:t>Avoir de bons résultats en mathématiques</a:t>
            </a:r>
          </a:p>
        </p:txBody>
      </p:sp>
      <p:pic>
        <p:nvPicPr>
          <p:cNvPr id="19" name="Espace réservé du contenu 18">
            <a:extLst>
              <a:ext uri="{FF2B5EF4-FFF2-40B4-BE49-F238E27FC236}">
                <a16:creationId xmlns:a16="http://schemas.microsoft.com/office/drawing/2014/main" id="{947D4F2A-2B4D-49D2-B443-03931A6951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9" t="25758" r="30207" b="27518"/>
          <a:stretch/>
        </p:blipFill>
        <p:spPr>
          <a:xfrm>
            <a:off x="478908" y="2441543"/>
            <a:ext cx="5117008" cy="3350768"/>
          </a:xfrm>
        </p:spPr>
      </p:pic>
    </p:spTree>
    <p:extLst>
      <p:ext uri="{BB962C8B-B14F-4D97-AF65-F5344CB8AC3E}">
        <p14:creationId xmlns:p14="http://schemas.microsoft.com/office/powerpoint/2010/main" val="1019413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72" r="1652"/>
          <a:stretch>
            <a:fillRect/>
          </a:stretch>
        </p:blipFill>
        <p:spPr bwMode="auto">
          <a:xfrm rot="5400000">
            <a:off x="5248197" y="876148"/>
            <a:ext cx="6273206" cy="507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09824" y="999390"/>
            <a:ext cx="6233925" cy="486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142425" y="6422964"/>
            <a:ext cx="6006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Manuel numérique SES 2nde – Hachette Education - Ed. 2019</a:t>
            </a:r>
          </a:p>
        </p:txBody>
      </p:sp>
      <p:sp>
        <p:nvSpPr>
          <p:cNvPr id="9" name="Rectangle 8"/>
          <p:cNvSpPr/>
          <p:nvPr/>
        </p:nvSpPr>
        <p:spPr>
          <a:xfrm>
            <a:off x="3927994" y="0"/>
            <a:ext cx="345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Les débouchés de la spécialité SES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int d&amp;#39;interrogation - Mes débuts IDEL">
            <a:extLst>
              <a:ext uri="{FF2B5EF4-FFF2-40B4-BE49-F238E27FC236}">
                <a16:creationId xmlns:a16="http://schemas.microsoft.com/office/drawing/2014/main" id="{9DB13F8B-9CD9-4FB4-B2BC-11069322A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630064"/>
            <a:ext cx="5581650" cy="559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25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Rouge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Inté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327</TotalTime>
  <Words>206</Words>
  <Application>Microsoft Office PowerPoint</Application>
  <PresentationFormat>Grand écran</PresentationFormat>
  <Paragraphs>41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 Black</vt:lpstr>
      <vt:lpstr>Tw Cen MT</vt:lpstr>
      <vt:lpstr>Tw Cen MT Condensed</vt:lpstr>
      <vt:lpstr>Wingdings</vt:lpstr>
      <vt:lpstr>Wingdings 3</vt:lpstr>
      <vt:lpstr>Intégral</vt:lpstr>
      <vt:lpstr>Présentation de la spécialité  sciences économiques               et sociales</vt:lpstr>
      <vt:lpstr>Pourquoi choisir les sciences économiques et sociales ?</vt:lpstr>
      <vt:lpstr>Que fait-on en s.e.S en première ?</vt:lpstr>
      <vt:lpstr>Exemples de questionnements  en s.e.S </vt:lpstr>
      <vt:lpstr>Quel profil pour la spécialité s.e.s ?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spécialité ses</dc:title>
  <dc:creator>Nicolas D Ravaud</dc:creator>
  <cp:lastModifiedBy>cpe3</cp:lastModifiedBy>
  <cp:revision>45</cp:revision>
  <dcterms:created xsi:type="dcterms:W3CDTF">2019-01-29T23:53:55Z</dcterms:created>
  <dcterms:modified xsi:type="dcterms:W3CDTF">2022-03-15T16:18:53Z</dcterms:modified>
</cp:coreProperties>
</file>