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33" autoAdjust="0"/>
  </p:normalViewPr>
  <p:slideViewPr>
    <p:cSldViewPr>
      <p:cViewPr varScale="1">
        <p:scale>
          <a:sx n="71" d="100"/>
          <a:sy n="71" d="100"/>
        </p:scale>
        <p:origin x="194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1060" y="1239111"/>
            <a:ext cx="5054941" cy="1091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0399" y="2814053"/>
            <a:ext cx="4559300" cy="2273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0" y="120650"/>
            <a:ext cx="106934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90727" cy="7556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 rotWithShape="1">
          <a:blip r:embed="rId2" cstate="print"/>
          <a:srcRect l="7284" r="12979" b="1"/>
          <a:stretch/>
        </p:blipFill>
        <p:spPr>
          <a:xfrm>
            <a:off x="20" y="1412"/>
            <a:ext cx="10693380" cy="7555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606FEB-C007-3302-30D1-EBF68482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26E2E314-3EF8-E328-AD0D-67C48818E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" y="844296"/>
            <a:ext cx="10524132" cy="5867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65998" y="4560887"/>
            <a:ext cx="15875" cy="248285"/>
          </a:xfrm>
          <a:custGeom>
            <a:avLst/>
            <a:gdLst/>
            <a:ahLst/>
            <a:cxnLst/>
            <a:rect l="l" t="t" r="r" b="b"/>
            <a:pathLst>
              <a:path w="15875" h="248285">
                <a:moveTo>
                  <a:pt x="15494" y="0"/>
                </a:moveTo>
                <a:lnTo>
                  <a:pt x="0" y="0"/>
                </a:lnTo>
                <a:lnTo>
                  <a:pt x="0" y="247967"/>
                </a:lnTo>
                <a:lnTo>
                  <a:pt x="15494" y="247967"/>
                </a:lnTo>
                <a:lnTo>
                  <a:pt x="1549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71942" y="958319"/>
            <a:ext cx="186817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200" dirty="0">
              <a:latin typeface="Cambria"/>
              <a:cs typeface="Cambria"/>
            </a:endParaRPr>
          </a:p>
        </p:txBody>
      </p:sp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751C39E-638E-2CE5-AEDC-7C4780BA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" y="829054"/>
            <a:ext cx="10516511" cy="5898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0074"/>
            <a:ext cx="10693400" cy="6036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368" rIns="0" bIns="0" rtlCol="0">
            <a:spAutoFit/>
          </a:bodyPr>
          <a:lstStyle/>
          <a:p>
            <a:pPr marL="111188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Conditions</a:t>
            </a:r>
            <a:r>
              <a:rPr spc="-75" dirty="0"/>
              <a:t> </a:t>
            </a:r>
            <a:r>
              <a:rPr spc="-10" dirty="0"/>
              <a:t>d’inscription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6644" y="3273350"/>
            <a:ext cx="825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6864" y="4344152"/>
            <a:ext cx="84455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89865" indent="-167640">
              <a:lnSpc>
                <a:spcPct val="100000"/>
              </a:lnSpc>
              <a:spcBef>
                <a:spcPts val="520"/>
              </a:spcBef>
              <a:buChar char="-"/>
              <a:tabLst>
                <a:tab pos="189865" algn="l"/>
              </a:tabLst>
            </a:pPr>
            <a:r>
              <a:rPr dirty="0"/>
              <a:t>Avoir</a:t>
            </a:r>
            <a:r>
              <a:rPr spc="60" dirty="0"/>
              <a:t> </a:t>
            </a:r>
            <a:r>
              <a:rPr dirty="0"/>
              <a:t>un</a:t>
            </a:r>
            <a:r>
              <a:rPr spc="10" dirty="0"/>
              <a:t> </a:t>
            </a:r>
            <a:r>
              <a:rPr dirty="0"/>
              <a:t>niveau</a:t>
            </a:r>
            <a:r>
              <a:rPr spc="125" dirty="0"/>
              <a:t> </a:t>
            </a:r>
            <a:r>
              <a:rPr dirty="0"/>
              <a:t>correct</a:t>
            </a:r>
            <a:r>
              <a:rPr spc="145" dirty="0"/>
              <a:t> </a:t>
            </a:r>
            <a:r>
              <a:rPr spc="-10" dirty="0"/>
              <a:t>d'espagnol</a:t>
            </a:r>
          </a:p>
          <a:p>
            <a:pPr marL="189865" indent="-167005">
              <a:lnSpc>
                <a:spcPct val="100000"/>
              </a:lnSpc>
              <a:spcBef>
                <a:spcPts val="375"/>
              </a:spcBef>
              <a:buChar char="-"/>
              <a:tabLst>
                <a:tab pos="189865" algn="l"/>
              </a:tabLst>
            </a:pPr>
            <a:r>
              <a:rPr sz="2200" spc="95" dirty="0"/>
              <a:t>aimer</a:t>
            </a:r>
            <a:r>
              <a:rPr sz="2200" spc="105" dirty="0"/>
              <a:t> </a:t>
            </a:r>
            <a:r>
              <a:rPr sz="2200" spc="95" dirty="0"/>
              <a:t>l'histoire</a:t>
            </a:r>
            <a:r>
              <a:rPr sz="2200" spc="125" dirty="0"/>
              <a:t> géo</a:t>
            </a:r>
            <a:r>
              <a:rPr sz="2200" spc="-300" dirty="0"/>
              <a:t> </a:t>
            </a:r>
            <a:r>
              <a:rPr sz="2200" spc="-320" dirty="0"/>
              <a:t>bear</a:t>
            </a:r>
            <a:r>
              <a:rPr sz="2200" spc="-45" dirty="0"/>
              <a:t> </a:t>
            </a:r>
            <a:r>
              <a:rPr sz="2200" spc="-170" dirty="0"/>
              <a:t>c'est</a:t>
            </a:r>
            <a:r>
              <a:rPr sz="2200" spc="-135" dirty="0"/>
              <a:t> </a:t>
            </a:r>
            <a:r>
              <a:rPr sz="2200" spc="-25" dirty="0"/>
              <a:t>la</a:t>
            </a:r>
            <a:endParaRPr sz="2200" dirty="0"/>
          </a:p>
          <a:p>
            <a:pPr marL="13335">
              <a:lnSpc>
                <a:spcPct val="100000"/>
              </a:lnSpc>
              <a:spcBef>
                <a:spcPts val="380"/>
              </a:spcBef>
            </a:pPr>
            <a:r>
              <a:rPr sz="1800" dirty="0"/>
              <a:t>discipline</a:t>
            </a:r>
            <a:r>
              <a:rPr sz="1800" spc="-105" dirty="0"/>
              <a:t> </a:t>
            </a:r>
            <a:r>
              <a:rPr sz="1800" spc="-45" dirty="0"/>
              <a:t>non</a:t>
            </a:r>
            <a:r>
              <a:rPr sz="1800" spc="-60" dirty="0"/>
              <a:t> </a:t>
            </a:r>
            <a:r>
              <a:rPr sz="1800" dirty="0"/>
              <a:t>linguistique</a:t>
            </a:r>
            <a:r>
              <a:rPr sz="1800" spc="-10" dirty="0"/>
              <a:t> enseignée</a:t>
            </a:r>
            <a:r>
              <a:rPr sz="1800" spc="-30" dirty="0"/>
              <a:t> </a:t>
            </a:r>
            <a:r>
              <a:rPr sz="1800" dirty="0"/>
              <a:t>à</a:t>
            </a:r>
            <a:r>
              <a:rPr sz="1800" spc="-100" dirty="0"/>
              <a:t> </a:t>
            </a:r>
            <a:r>
              <a:rPr sz="1800" spc="-10" dirty="0"/>
              <a:t>villon)</a:t>
            </a:r>
            <a:endParaRPr sz="1800" dirty="0"/>
          </a:p>
          <a:p>
            <a:pPr marL="185420" indent="-163195">
              <a:lnSpc>
                <a:spcPct val="100000"/>
              </a:lnSpc>
              <a:spcBef>
                <a:spcPts val="70"/>
              </a:spcBef>
              <a:buChar char="-"/>
              <a:tabLst>
                <a:tab pos="185420" algn="l"/>
              </a:tabLst>
            </a:pPr>
            <a:r>
              <a:rPr sz="2250" spc="70" dirty="0"/>
              <a:t>Être</a:t>
            </a:r>
            <a:r>
              <a:rPr sz="2250" spc="30" dirty="0"/>
              <a:t> </a:t>
            </a:r>
            <a:r>
              <a:rPr sz="2250" spc="85" dirty="0"/>
              <a:t>super</a:t>
            </a:r>
            <a:r>
              <a:rPr sz="2250" spc="60" dirty="0"/>
              <a:t> </a:t>
            </a:r>
            <a:r>
              <a:rPr sz="2250" spc="40" dirty="0"/>
              <a:t>motivé(e)</a:t>
            </a:r>
            <a:endParaRPr sz="2250" dirty="0"/>
          </a:p>
          <a:p>
            <a:pPr marL="187325" indent="-164465">
              <a:lnSpc>
                <a:spcPct val="100000"/>
              </a:lnSpc>
              <a:spcBef>
                <a:spcPts val="495"/>
              </a:spcBef>
              <a:buChar char="-"/>
              <a:tabLst>
                <a:tab pos="187325" algn="l"/>
              </a:tabLst>
            </a:pPr>
            <a:r>
              <a:rPr sz="2100" dirty="0"/>
              <a:t>Pas</a:t>
            </a:r>
            <a:r>
              <a:rPr sz="2100" spc="30" dirty="0"/>
              <a:t>  </a:t>
            </a:r>
            <a:r>
              <a:rPr sz="2100" spc="155" dirty="0"/>
              <a:t>besoin</a:t>
            </a:r>
            <a:r>
              <a:rPr sz="2100" spc="135" dirty="0"/>
              <a:t> </a:t>
            </a:r>
            <a:r>
              <a:rPr sz="2100" spc="120" dirty="0"/>
              <a:t>d'avoir</a:t>
            </a:r>
            <a:r>
              <a:rPr sz="2100" spc="190" dirty="0"/>
              <a:t> </a:t>
            </a:r>
            <a:r>
              <a:rPr sz="2100" spc="150" dirty="0"/>
              <a:t>suivi</a:t>
            </a:r>
            <a:r>
              <a:rPr sz="2100" spc="25" dirty="0"/>
              <a:t> </a:t>
            </a:r>
            <a:r>
              <a:rPr sz="2100" spc="185" dirty="0"/>
              <a:t>une</a:t>
            </a:r>
            <a:endParaRPr sz="2100" dirty="0"/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150" spc="120" dirty="0"/>
              <a:t>option</a:t>
            </a:r>
            <a:r>
              <a:rPr sz="2150" spc="90" dirty="0"/>
              <a:t> </a:t>
            </a:r>
            <a:r>
              <a:rPr sz="2150" spc="125" dirty="0"/>
              <a:t>particulière</a:t>
            </a:r>
            <a:r>
              <a:rPr sz="2150" spc="110" dirty="0"/>
              <a:t> </a:t>
            </a:r>
            <a:r>
              <a:rPr sz="2150" spc="165" dirty="0"/>
              <a:t>au</a:t>
            </a:r>
            <a:r>
              <a:rPr sz="2150" dirty="0"/>
              <a:t> </a:t>
            </a:r>
            <a:r>
              <a:rPr sz="2150" spc="114" dirty="0"/>
              <a:t>collège</a:t>
            </a:r>
            <a:endParaRPr sz="2150" dirty="0"/>
          </a:p>
        </p:txBody>
      </p:sp>
      <p:pic>
        <p:nvPicPr>
          <p:cNvPr id="13" name="Image 12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CB03AFAA-813C-9A84-6D20-F2EB897D5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" y="855726"/>
            <a:ext cx="10531753" cy="5845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37</Words>
  <Application>Microsoft Office PowerPoint</Application>
  <PresentationFormat>Personnalisé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Cambria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Conditions d’inscription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charline.monterobarrau</cp:lastModifiedBy>
  <cp:revision>2</cp:revision>
  <dcterms:created xsi:type="dcterms:W3CDTF">2024-01-11T12:22:20Z</dcterms:created>
  <dcterms:modified xsi:type="dcterms:W3CDTF">2024-01-11T12:32:02Z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2024-01-11T00:00:00Z</vt:filetime>
  </property>
  <property fmtid="{D5CDD505-2E9C-101B-9397-08002B2CF9AE}" pid="3" name="Producer">
    <vt:lpwstr>iLovePDF</vt:lpwstr>
  </property>
</Properties>
</file>